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94" autoAdjust="0"/>
    <p:restoredTop sz="94660"/>
  </p:normalViewPr>
  <p:slideViewPr>
    <p:cSldViewPr>
      <p:cViewPr>
        <p:scale>
          <a:sx n="40" d="100"/>
          <a:sy n="40" d="100"/>
        </p:scale>
        <p:origin x="-1236" y="-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42"/>
    </p:cViewPr>
  </p:sorterViewPr>
  <p:notesViewPr>
    <p:cSldViewPr>
      <p:cViewPr varScale="1">
        <p:scale>
          <a:sx n="34" d="100"/>
          <a:sy n="34" d="100"/>
        </p:scale>
        <p:origin x="-1488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7E2DB47-C9B1-4ED9-8E2B-9CE81E774FC3}" type="datetimeFigureOut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1EDD5B6-D715-40B2-A86E-DB207893ED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EDD5B6-D715-40B2-A86E-DB207893ED0B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719812C-4B40-42DB-BF45-6E541BBFD74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EDD5B6-D715-40B2-A86E-DB207893ED0B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A0052-10FF-4BE6-98BD-9CAA468D326A}" type="datetime1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E5579-830F-4877-9411-8FA5A4E50E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8D94B-C2C9-4696-9287-A6BC73ABF242}" type="datetime1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1302E-3BEA-4E79-A3B4-B9147B00D3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08E8F-3D1C-46A7-8270-21F795E65AFD}" type="datetime1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E037A-1FCB-4344-BEDC-03CF4278AF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E1215-792F-4B2B-9C4B-D77331C1FCB2}" type="datetime1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8B5FC-088E-4BD4-896A-F9DDCDCF97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6737C-C8B4-4A8F-A2A9-92FBD01B888D}" type="datetime1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3C497-D6FF-4581-997D-461EAD40CD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A94AA-6C5B-4D6A-AE40-DD6119A0F142}" type="datetime1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9800C-5561-4E65-ABA2-E0845F64A0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5C2FC-E068-4969-8B60-D726550A3928}" type="datetime1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1E32A-2A65-4CDF-89E8-8AD0C0C151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C6EE5-A7F5-4921-A757-FC553E6D98EB}" type="datetime1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C8A3B-FC27-4BA1-9464-F7C2930B2D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F70F2-D14B-4E91-87A5-C73B6A980799}" type="datetime1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F0A03-6C69-4FFD-8C34-3009D6383F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DF4A6-E93F-47CC-8F73-CE07ED61CEAC}" type="datetime1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B0D4E-653C-43E5-9B56-003DA35440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946E1-CC0D-4335-9B2F-91B25CD24629}" type="datetime1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F2ABB-D2FF-4577-A247-6C62A5611C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9E3898C-74E1-46F4-BB8D-08AEB5023083}" type="datetime1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870EB78-CC52-4A9F-9F51-67C7324AB4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1000"/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52;&#1077;&#1088;&#1086;&#1087;&#1088;&#1080;&#1103;&#1090;&#1080;&#1103;%20&#1085;&#1072;%20&#1045;&#1044;&#1071;\21%20Vivaldi%20-%20Concerto%20in%20G-moll%20'Allegro'%20(Zamfir)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571500" y="1214438"/>
            <a:ext cx="8001000" cy="5000625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/>
              <a:t>European Day of Languages</a:t>
            </a:r>
            <a:r>
              <a:rPr lang="en-US" b="1" dirty="0" smtClean="0"/>
              <a:t>,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b="1" dirty="0" smtClean="0"/>
              <a:t> </a:t>
            </a:r>
            <a:r>
              <a:rPr lang="en-US" b="1" dirty="0" smtClean="0"/>
              <a:t>26 September 2010</a:t>
            </a:r>
            <a:endParaRPr lang="en-US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Презентация представлена учителем английского языка высшей категории </a:t>
            </a:r>
            <a:r>
              <a:rPr lang="ru-RU" dirty="0" err="1" smtClean="0"/>
              <a:t>Баскаковской</a:t>
            </a:r>
            <a:r>
              <a:rPr lang="ru-RU" dirty="0" smtClean="0"/>
              <a:t> МСОШ </a:t>
            </a:r>
            <a:r>
              <a:rPr lang="ru-RU" dirty="0" err="1" smtClean="0"/>
              <a:t>Гагаринского</a:t>
            </a:r>
            <a:r>
              <a:rPr lang="ru-RU" dirty="0" smtClean="0"/>
              <a:t> района Смоленской области</a:t>
            </a:r>
          </a:p>
        </p:txBody>
      </p:sp>
      <p:pic>
        <p:nvPicPr>
          <p:cNvPr id="9" name="21 Vivaldi - Concerto in G-moll 'Allegro' (Zamfir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 flipH="1">
            <a:off x="8286776" y="6286520"/>
            <a:ext cx="571480" cy="571480"/>
          </a:xfrm>
          <a:prstGeom prst="rect">
            <a:avLst/>
          </a:prstGeom>
        </p:spPr>
      </p:pic>
    </p:spTree>
  </p:cSld>
  <p:clrMapOvr>
    <a:masterClrMapping/>
  </p:clrMapOvr>
  <p:transition advTm="512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madrid_2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83570" y="357167"/>
            <a:ext cx="3988693" cy="6000792"/>
          </a:xfrm>
          <a:prstGeom prst="roundRect">
            <a:avLst>
              <a:gd name="adj" fmla="val 16667"/>
            </a:avLst>
          </a:prstGeom>
          <a:ln w="5715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ransition advTm="464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madrid_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0298" y="285728"/>
            <a:ext cx="4000528" cy="6067151"/>
          </a:xfrm>
          <a:prstGeom prst="roundRect">
            <a:avLst>
              <a:gd name="adj" fmla="val 16667"/>
            </a:avLst>
          </a:prstGeom>
          <a:ln w="5715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ransition advTm="5094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paris_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9191" y="357166"/>
            <a:ext cx="8423053" cy="5768997"/>
          </a:xfrm>
          <a:prstGeom prst="roundRect">
            <a:avLst>
              <a:gd name="adj" fmla="val 16667"/>
            </a:avLst>
          </a:prstGeom>
          <a:ln w="57150"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ransition advTm="4078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paris_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8" y="200044"/>
            <a:ext cx="4071966" cy="6141144"/>
          </a:xfrm>
          <a:prstGeom prst="roundRect">
            <a:avLst>
              <a:gd name="adj" fmla="val 16667"/>
            </a:avLst>
          </a:prstGeom>
          <a:ln w="5715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ransition advTm="5094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6" name="Содержимое 5" descr="paris_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48654" y="285728"/>
            <a:ext cx="4044499" cy="6072230"/>
          </a:xfrm>
          <a:prstGeom prst="roundRect">
            <a:avLst>
              <a:gd name="adj" fmla="val 16667"/>
            </a:avLst>
          </a:prstGeom>
          <a:ln w="5715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ransition advTm="4625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pic>
        <p:nvPicPr>
          <p:cNvPr id="8" name="Содержимое 7" descr="praha_2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8926" y="323502"/>
            <a:ext cx="4000528" cy="6006728"/>
          </a:xfrm>
          <a:prstGeom prst="roundRect">
            <a:avLst>
              <a:gd name="adj" fmla="val 16667"/>
            </a:avLst>
          </a:prstGeom>
          <a:ln w="5715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Tm="5265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paris_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357166"/>
            <a:ext cx="7500990" cy="5944181"/>
          </a:xfrm>
          <a:prstGeom prst="roundRect">
            <a:avLst>
              <a:gd name="adj" fmla="val 16667"/>
            </a:avLst>
          </a:prstGeom>
          <a:ln w="5715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ransition advTm="5938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paris_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9872" y="213092"/>
            <a:ext cx="8225532" cy="5913071"/>
          </a:xfrm>
          <a:prstGeom prst="roundRect">
            <a:avLst>
              <a:gd name="adj" fmla="val 16667"/>
            </a:avLst>
          </a:prstGeom>
          <a:ln w="5715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  <p:transition advTm="536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paris_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285728"/>
            <a:ext cx="6072229" cy="6097636"/>
          </a:xfrm>
          <a:prstGeom prst="roundRect">
            <a:avLst>
              <a:gd name="adj" fmla="val 16667"/>
            </a:avLst>
          </a:prstGeom>
          <a:ln w="57150"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ransition advTm="475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paris_2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0298" y="285728"/>
            <a:ext cx="4004521" cy="6024605"/>
          </a:xfrm>
          <a:prstGeom prst="roundRect">
            <a:avLst>
              <a:gd name="adj" fmla="val 16667"/>
            </a:avLst>
          </a:prstGeom>
          <a:ln w="3810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ransition advTm="5297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7" name="Содержимое 6" descr="london_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1312" y="428604"/>
            <a:ext cx="8797833" cy="5929354"/>
          </a:xfrm>
          <a:prstGeom prst="roundRect">
            <a:avLst>
              <a:gd name="adj" fmla="val 16667"/>
            </a:avLst>
          </a:prstGeom>
          <a:ln w="57150"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860EA7C-8514-4022-B72B-EAA66A6F08AC}" type="datetime1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4029AF-61BD-443A-AA22-7C263AF76B21}" type="slidenum">
              <a:rPr lang="ru-RU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ransition advTm="4094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praha_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5092" y="357166"/>
            <a:ext cx="8461750" cy="5652315"/>
          </a:xfrm>
          <a:prstGeom prst="roundRect">
            <a:avLst>
              <a:gd name="adj" fmla="val 16667"/>
            </a:avLst>
          </a:prstGeom>
          <a:ln w="57150"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  <p:transition advTm="4547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praha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43174" y="357166"/>
            <a:ext cx="3857652" cy="5890427"/>
          </a:xfrm>
          <a:prstGeom prst="roundRect">
            <a:avLst>
              <a:gd name="adj" fmla="val 16667"/>
            </a:avLst>
          </a:prstGeom>
          <a:ln w="5715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  <p:transition advTm="4953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praha_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70" y="428604"/>
            <a:ext cx="4714908" cy="5915995"/>
          </a:xfrm>
          <a:prstGeom prst="roundRect">
            <a:avLst>
              <a:gd name="adj" fmla="val 16667"/>
            </a:avLst>
          </a:prstGeom>
          <a:ln w="5715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  <p:transition advTm="5313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praha_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9" y="571480"/>
            <a:ext cx="8572316" cy="5709230"/>
          </a:xfrm>
          <a:prstGeom prst="roundRect">
            <a:avLst>
              <a:gd name="adj" fmla="val 16667"/>
            </a:avLst>
          </a:prstGeom>
          <a:ln w="5715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  <p:transition advTm="5547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praha_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8" y="179967"/>
            <a:ext cx="4071965" cy="6174801"/>
          </a:xfrm>
          <a:prstGeom prst="roundRect">
            <a:avLst>
              <a:gd name="adj" fmla="val 16667"/>
            </a:avLst>
          </a:prstGeom>
          <a:ln w="5715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  <p:transition advTm="564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praha_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55010" y="285729"/>
            <a:ext cx="3988692" cy="6000792"/>
          </a:xfrm>
          <a:prstGeom prst="roundRect">
            <a:avLst>
              <a:gd name="adj" fmla="val 16667"/>
            </a:avLst>
          </a:prstGeom>
          <a:ln w="5715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  <p:transition advTm="5234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praha_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7422" y="285728"/>
            <a:ext cx="4000528" cy="6120567"/>
          </a:xfrm>
          <a:prstGeom prst="roundRect">
            <a:avLst>
              <a:gd name="adj" fmla="val 16667"/>
            </a:avLst>
          </a:prstGeom>
          <a:ln w="5715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  <p:transition advTm="4906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praha_1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357166"/>
            <a:ext cx="5788883" cy="5837528"/>
          </a:xfrm>
          <a:prstGeom prst="roundRect">
            <a:avLst>
              <a:gd name="adj" fmla="val 16667"/>
            </a:avLst>
          </a:prstGeom>
          <a:ln w="5715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  <p:transition advTm="5047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rome_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428604"/>
            <a:ext cx="7257899" cy="5806319"/>
          </a:xfrm>
          <a:prstGeom prst="roundRect">
            <a:avLst>
              <a:gd name="adj" fmla="val 16667"/>
            </a:avLst>
          </a:prstGeom>
          <a:ln w="57150"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  <p:transition advTm="5015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rome_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428604"/>
            <a:ext cx="8324251" cy="5599050"/>
          </a:xfrm>
          <a:prstGeom prst="roundRect">
            <a:avLst>
              <a:gd name="adj" fmla="val 16667"/>
            </a:avLst>
          </a:prstGeom>
          <a:ln w="57150"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  <p:transition advTm="4938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" name="Содержимое 5" descr="london_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9046" y="0"/>
            <a:ext cx="5426160" cy="6368110"/>
          </a:xfrm>
          <a:prstGeom prst="roundRect">
            <a:avLst>
              <a:gd name="adj" fmla="val 16667"/>
            </a:avLst>
          </a:prstGeom>
          <a:ln w="5715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C1E8028-60C5-4947-9F2D-E3DBB7FA7225}" type="datetime1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0482F6-6498-462A-A01E-4C2D6CE541EC}" type="slidenum">
              <a:rPr lang="ru-RU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ransition advTm="4937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rome_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9564" y="428604"/>
            <a:ext cx="8688201" cy="5718166"/>
          </a:xfrm>
          <a:prstGeom prst="roundRect">
            <a:avLst>
              <a:gd name="adj" fmla="val 16667"/>
            </a:avLst>
          </a:prstGeom>
          <a:ln w="57150"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  <p:transition advTm="539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rome_1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0298" y="285728"/>
            <a:ext cx="4686968" cy="59257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  <p:transition advTm="5266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rome_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642918"/>
            <a:ext cx="8490522" cy="56436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  <p:transition advTm="486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venice_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0298" y="357166"/>
            <a:ext cx="3952542" cy="5917118"/>
          </a:xfrm>
          <a:prstGeom prst="roundRect">
            <a:avLst>
              <a:gd name="adj" fmla="val 16667"/>
            </a:avLst>
          </a:prstGeom>
          <a:ln w="57150"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  <p:transition advTm="5265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venice_2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630" y="428604"/>
            <a:ext cx="4460824" cy="58734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  <p:transition advTm="5657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venice_2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285728"/>
            <a:ext cx="4704196" cy="59731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  <p:transition advTm="5109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venice_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4612" y="285728"/>
            <a:ext cx="4000527" cy="60484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</p:cSld>
  <p:clrMapOvr>
    <a:masterClrMapping/>
  </p:clrMapOvr>
  <p:transition advTm="5984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Рисунок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7158" y="-68445"/>
            <a:ext cx="8501122" cy="6589628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  <p:transition advTm="625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london_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6050" y="249776"/>
            <a:ext cx="4357717" cy="6122714"/>
          </a:xfrm>
          <a:prstGeom prst="roundRect">
            <a:avLst>
              <a:gd name="adj" fmla="val 16667"/>
            </a:avLst>
          </a:prstGeom>
          <a:ln w="5715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ransition advTm="4969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london_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8860" y="195612"/>
            <a:ext cx="4857784" cy="6127878"/>
          </a:xfrm>
          <a:prstGeom prst="roundRect">
            <a:avLst>
              <a:gd name="adj" fmla="val 16667"/>
            </a:avLst>
          </a:prstGeom>
          <a:ln w="5715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ransition advTm="4938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london_1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3141" y="321596"/>
            <a:ext cx="8527184" cy="5679172"/>
          </a:xfrm>
          <a:prstGeom prst="roundRect">
            <a:avLst>
              <a:gd name="adj" fmla="val 16667"/>
            </a:avLst>
          </a:prstGeom>
          <a:ln w="57150"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ransition advTm="5265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london_2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285728"/>
            <a:ext cx="6000792" cy="6059190"/>
          </a:xfrm>
          <a:prstGeom prst="roundRect">
            <a:avLst>
              <a:gd name="adj" fmla="val 16667"/>
            </a:avLst>
          </a:prstGeom>
          <a:ln w="5715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ransition advTm="5078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madrid_2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22344"/>
            <a:ext cx="8362825" cy="6099333"/>
          </a:xfrm>
          <a:prstGeom prst="roundRect">
            <a:avLst>
              <a:gd name="adj" fmla="val 16667"/>
            </a:avLst>
          </a:prstGeom>
          <a:ln w="57150"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ransition advTm="5156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madrid_2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1735" y="0"/>
            <a:ext cx="4262263" cy="6399719"/>
          </a:xfrm>
          <a:prstGeom prst="roundRect">
            <a:avLst>
              <a:gd name="adj" fmla="val 16667"/>
            </a:avLst>
          </a:prstGeom>
          <a:ln w="5715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9E1215-792F-4B2B-9C4B-D77331C1FCB2}" type="datetime1">
              <a:rPr lang="ru-RU" smtClean="0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D8B5FC-088E-4BD4-896A-F9DDCDCF9704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ransition advTm="5047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Ин. яз.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Ин. яз.1</Template>
  <TotalTime>261</TotalTime>
  <Words>93</Words>
  <Application>Microsoft Office PowerPoint</Application>
  <PresentationFormat>Экран (4:3)</PresentationFormat>
  <Paragraphs>77</Paragraphs>
  <Slides>37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Ин. яз.1</vt:lpstr>
      <vt:lpstr>European Day of Languages,  26 September 2010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Европейский день языков</dc:title>
  <dc:creator>Admin</dc:creator>
  <dc:description>http://aida.ucoz.ru</dc:description>
  <cp:lastModifiedBy>Trof</cp:lastModifiedBy>
  <cp:revision>25</cp:revision>
  <dcterms:created xsi:type="dcterms:W3CDTF">2010-09-15T10:32:00Z</dcterms:created>
  <dcterms:modified xsi:type="dcterms:W3CDTF">2010-09-16T18:58:46Z</dcterms:modified>
  <cp:category>шаблоны к Powerpoint</cp:category>
</cp:coreProperties>
</file>